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91" r:id="rId2"/>
    <p:sldId id="331" r:id="rId3"/>
    <p:sldId id="329" r:id="rId4"/>
    <p:sldId id="357" r:id="rId5"/>
    <p:sldId id="358" r:id="rId6"/>
    <p:sldId id="359" r:id="rId7"/>
    <p:sldId id="356" r:id="rId8"/>
    <p:sldId id="360" r:id="rId9"/>
    <p:sldId id="361" r:id="rId10"/>
    <p:sldId id="362" r:id="rId11"/>
    <p:sldId id="355" r:id="rId12"/>
    <p:sldId id="363" r:id="rId13"/>
    <p:sldId id="364" r:id="rId14"/>
    <p:sldId id="335" r:id="rId15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D85"/>
    <a:srgbClr val="C32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9" autoAdjust="0"/>
    <p:restoredTop sz="94799" autoAdjust="0"/>
  </p:normalViewPr>
  <p:slideViewPr>
    <p:cSldViewPr snapToGrid="0" snapToObjects="1">
      <p:cViewPr>
        <p:scale>
          <a:sx n="70" d="100"/>
          <a:sy n="70" d="100"/>
        </p:scale>
        <p:origin x="-1620" y="-87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vk.com/smkstavropo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avmk.r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6917542" y="922317"/>
            <a:ext cx="928694" cy="85725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20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19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7304" y="185530"/>
            <a:ext cx="4041913" cy="2146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44" y="260126"/>
            <a:ext cx="7145124" cy="1138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087" y="2237225"/>
            <a:ext cx="4811833" cy="2706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502" y="3868697"/>
            <a:ext cx="1447602" cy="13848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17542" y="6168767"/>
            <a:ext cx="3909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 В ИНТЕРНЕТЕ: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www.stavmk.ru</a:t>
            </a:r>
            <a:endParaRPr lang="ru-RU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vk.com/smkstavropol</a:t>
            </a:r>
            <a:endParaRPr lang="ru-RU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insta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smkstavropol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615" y="259307"/>
            <a:ext cx="7970293" cy="10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проверки задания появится оценка или надпись «На доработку» (В этом случае его нужно доработать и повторно выслать преподавателю)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017783"/>
            <a:ext cx="100298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194975"/>
            <a:ext cx="100679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149" y="573206"/>
            <a:ext cx="7547212" cy="10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ЛАБОРАТОРНЕ РАБОТЫ</a:t>
            </a:r>
            <a:r>
              <a:rPr lang="en-US" dirty="0" smtClean="0"/>
              <a:t>: </a:t>
            </a:r>
            <a:r>
              <a:rPr lang="ru-RU" dirty="0" smtClean="0"/>
              <a:t>Здесь появляются задания для выполнения лабораторных работ и сроки выполнения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9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149" y="573206"/>
            <a:ext cx="7547212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Сообщения – Ваша персональная мгновенная служба для обмена сообщениями со всеми Вашими </a:t>
            </a:r>
            <a:r>
              <a:rPr lang="ru-RU" dirty="0" err="1" smtClean="0"/>
              <a:t>тьюторами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4" y="2128245"/>
            <a:ext cx="21431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3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1534886"/>
            <a:ext cx="4791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388" y="300251"/>
            <a:ext cx="7956645" cy="10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Электронные курсы</a:t>
            </a:r>
            <a:r>
              <a:rPr lang="en-US" dirty="0" smtClean="0"/>
              <a:t>: </a:t>
            </a:r>
            <a:r>
              <a:rPr lang="ru-RU" dirty="0" smtClean="0"/>
              <a:t>Сборник материалов необходимых для обучения. В нем собраны лекции, методические указания и необходимая литература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2766875"/>
            <a:ext cx="6946711" cy="428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Желаем удачи!!!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58" y="5868395"/>
            <a:ext cx="1322387" cy="11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462" y="7134"/>
            <a:ext cx="10691813" cy="7552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8048" y="2884208"/>
            <a:ext cx="8720794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a typeface="Calibri"/>
                <a:cs typeface="Aharoni" pitchFamily="2" charset="-79"/>
              </a:rPr>
              <a:t>Инструкция по работе в электронной образовательной среде: обучение с применением дистанционных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7058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30" y="504966"/>
            <a:ext cx="743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входа в Электронную образовательную среду необходимо в браузере ввести адрес</a:t>
            </a:r>
            <a:r>
              <a:rPr lang="en-US" sz="2400" dirty="0"/>
              <a:t> </a:t>
            </a:r>
            <a:r>
              <a:rPr lang="en-US" sz="2400" dirty="0" smtClean="0"/>
              <a:t>stavmk.ru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9" y="1833086"/>
            <a:ext cx="9141344" cy="387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400" y="6318913"/>
            <a:ext cx="9034818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Нажать на вкладку «Вход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01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30" y="504966"/>
            <a:ext cx="743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Ввести логин и пароль, полученный от куратора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58426"/>
            <a:ext cx="8837020" cy="493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26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30" y="504966"/>
            <a:ext cx="743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 попадаете на страницу личного кабинета. В левом углу Вы можете увидеть Вашу ФИО и группу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98" y="1969562"/>
            <a:ext cx="8449765" cy="46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9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30" y="504966"/>
            <a:ext cx="7438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перехода к разделу СЕМИНАРЫ необходимо в меню выбрать пункт Семинары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0" y="1425742"/>
            <a:ext cx="32956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7230" y="3466531"/>
            <a:ext cx="851620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Либо в верхнем меню выбрать раздел Учебный процесс-</a:t>
            </a:r>
            <a:r>
              <a:rPr lang="en-US" dirty="0" smtClean="0"/>
              <a:t>&gt; </a:t>
            </a:r>
            <a:r>
              <a:rPr lang="ru-RU" dirty="0" smtClean="0"/>
              <a:t>Семинары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3874785"/>
            <a:ext cx="2287409" cy="34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8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615" y="259307"/>
            <a:ext cx="7970293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появятся задания для выполнения практических и семинарских работ по данной дисциплине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0" y="1968027"/>
            <a:ext cx="9319271" cy="38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615" y="259307"/>
            <a:ext cx="7970293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Выполнение семинаров</a:t>
            </a:r>
            <a:r>
              <a:rPr lang="en-US" dirty="0" smtClean="0"/>
              <a:t>: </a:t>
            </a:r>
            <a:r>
              <a:rPr lang="ru-RU" dirty="0" smtClean="0"/>
              <a:t>после нажатия кнопки </a:t>
            </a:r>
            <a:r>
              <a:rPr lang="en-US" dirty="0" smtClean="0"/>
              <a:t>“</a:t>
            </a:r>
            <a:r>
              <a:rPr lang="ru-RU" dirty="0" smtClean="0"/>
              <a:t>Открыть</a:t>
            </a:r>
            <a:r>
              <a:rPr lang="en-US" dirty="0" smtClean="0"/>
              <a:t>” </a:t>
            </a:r>
            <a:r>
              <a:rPr lang="ru-RU" dirty="0" smtClean="0"/>
              <a:t>появляются вопросы семинаров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1370072"/>
            <a:ext cx="6204436" cy="175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5245" y="3889613"/>
            <a:ext cx="5977719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</a:t>
            </a:r>
            <a:r>
              <a:rPr lang="en-US" dirty="0" smtClean="0"/>
              <a:t>: </a:t>
            </a:r>
            <a:r>
              <a:rPr lang="ru-RU" dirty="0" smtClean="0"/>
              <a:t>просмотр-</a:t>
            </a:r>
            <a:r>
              <a:rPr lang="en-US" dirty="0" smtClean="0"/>
              <a:t>&gt;</a:t>
            </a:r>
            <a:r>
              <a:rPr lang="ru-RU" dirty="0" smtClean="0"/>
              <a:t>ответить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5" y="4511983"/>
            <a:ext cx="6479814" cy="240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76" y="150974"/>
            <a:ext cx="1450974" cy="1383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615" y="259307"/>
            <a:ext cx="7970293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 открывается окно, в котором можно дать ответ преподавателю, или же прикрепить его в виде файла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2048705"/>
            <a:ext cx="7812937" cy="428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11551</TotalTime>
  <Words>212</Words>
  <Application>Microsoft Office PowerPoint</Application>
  <PresentationFormat>Произвольный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НВ</cp:lastModifiedBy>
  <cp:revision>100</cp:revision>
  <dcterms:created xsi:type="dcterms:W3CDTF">2017-06-06T12:31:48Z</dcterms:created>
  <dcterms:modified xsi:type="dcterms:W3CDTF">2020-03-20T11:08:38Z</dcterms:modified>
</cp:coreProperties>
</file>